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E3E0-E4A6-4993-96FF-98F39352483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80-C4B8-4CAD-810C-BB7E4435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E3E0-E4A6-4993-96FF-98F39352483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80-C4B8-4CAD-810C-BB7E4435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5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E3E0-E4A6-4993-96FF-98F39352483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80-C4B8-4CAD-810C-BB7E4435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E3E0-E4A6-4993-96FF-98F39352483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80-C4B8-4CAD-810C-BB7E4435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E3E0-E4A6-4993-96FF-98F39352483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80-C4B8-4CAD-810C-BB7E4435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6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E3E0-E4A6-4993-96FF-98F39352483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80-C4B8-4CAD-810C-BB7E4435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8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E3E0-E4A6-4993-96FF-98F39352483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80-C4B8-4CAD-810C-BB7E4435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6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E3E0-E4A6-4993-96FF-98F39352483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80-C4B8-4CAD-810C-BB7E4435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9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E3E0-E4A6-4993-96FF-98F39352483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80-C4B8-4CAD-810C-BB7E4435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E3E0-E4A6-4993-96FF-98F39352483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80-C4B8-4CAD-810C-BB7E4435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E3E0-E4A6-4993-96FF-98F39352483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80-C4B8-4CAD-810C-BB7E4435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1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E3E0-E4A6-4993-96FF-98F39352483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5D80-C4B8-4CAD-810C-BB7E4435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4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es\_Website\misc\belg\photos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16"/>
            <a:ext cx="9144000" cy="59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2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es\_Website\misc\belg\photos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" y="228600"/>
            <a:ext cx="9117227" cy="61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2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Ces\_Website\misc\belg\photos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0"/>
            <a:ext cx="8877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Ces\_Website\misc\belg\photos\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773"/>
            <a:ext cx="4648200" cy="678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2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Ces\_Website\misc\belg\photos\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-7938"/>
            <a:ext cx="7619999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6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Ces\_Website\misc\belg\photos\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44"/>
            <a:ext cx="9144000" cy="612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4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Ces\_Website\misc\belg\photos\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679"/>
            <a:ext cx="9144000" cy="619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5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Ces\_Website\misc\belg\photos\image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42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35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Ces\_Website\misc\belg\photos\image0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381"/>
            <a:ext cx="8763000" cy="68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Zan2</dc:creator>
  <cp:lastModifiedBy>Zan2</cp:lastModifiedBy>
  <cp:revision>1</cp:revision>
  <dcterms:created xsi:type="dcterms:W3CDTF">2016-05-15T15:00:31Z</dcterms:created>
  <dcterms:modified xsi:type="dcterms:W3CDTF">2016-05-15T15:09:03Z</dcterms:modified>
</cp:coreProperties>
</file>