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0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5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2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8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3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0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7839-DC41-4F39-88B0-16943CF8A8B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8D5E-E452-4F23-B2DD-15CE99F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2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Ces\_Website\misc\worlds\Worlds_tex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696200" cy="584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60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Ces\_Website\misc\worlds\Worlds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193"/>
            <a:ext cx="9144000" cy="546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0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Zan2</dc:creator>
  <cp:lastModifiedBy>Zan2</cp:lastModifiedBy>
  <cp:revision>1</cp:revision>
  <dcterms:created xsi:type="dcterms:W3CDTF">2016-05-15T14:47:09Z</dcterms:created>
  <dcterms:modified xsi:type="dcterms:W3CDTF">2016-05-15T14:48:50Z</dcterms:modified>
</cp:coreProperties>
</file>